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3" r:id="rId4"/>
    <p:sldId id="274" r:id="rId5"/>
    <p:sldId id="277" r:id="rId6"/>
    <p:sldId id="278" r:id="rId7"/>
    <p:sldId id="279" r:id="rId8"/>
    <p:sldId id="280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03" autoAdjust="0"/>
  </p:normalViewPr>
  <p:slideViewPr>
    <p:cSldViewPr snapToGrid="0" snapToObjects="1">
      <p:cViewPr varScale="1">
        <p:scale>
          <a:sx n="58" d="100"/>
          <a:sy n="5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2179-1B9E-4B5F-B8C6-2FC9A66575E1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41594-AAE8-4836-A642-22C63A3DD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5715 Powerpoint presentation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09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09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4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C87E-5FC3-684D-997D-5D5E90A760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F9DC-C360-384B-92EF-D81882E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161" y="2630950"/>
            <a:ext cx="768506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Eastleigh Business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Breakfast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Thursday 7 November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Made in Eastleigh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26" y="2288197"/>
            <a:ext cx="2711674" cy="1141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601"/>
            <a:ext cx="1508745" cy="136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54" y="2984362"/>
            <a:ext cx="1292862" cy="9711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16" y="4087913"/>
            <a:ext cx="1292862" cy="1517708"/>
          </a:xfrm>
          <a:prstGeom prst="rect">
            <a:avLst/>
          </a:prstGeom>
        </p:spPr>
      </p:pic>
      <p:pic>
        <p:nvPicPr>
          <p:cNvPr id="1026" name="Picture 2" descr="https://www.splash-maps.com/wp-content/themes/splashmaps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99" y="1892339"/>
            <a:ext cx="21050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orting Off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3" y="3611412"/>
            <a:ext cx="1950316" cy="15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rp-cdn.multiscreensite.com/b1810455/dms3rep/multi/desktop/60777630b98242deb8b1d336b5794af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37" y="1266102"/>
            <a:ext cx="1409989" cy="156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" descr="cid:image001.png@01D58FE4.AE9DA4A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4" y="4228160"/>
            <a:ext cx="1648691" cy="73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Eastleigh Business Network - EBN Networking in Eastleig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39" y="4737132"/>
            <a:ext cx="23812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may contain: text that says &quot;SOU Southampton Airport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94" y="2859155"/>
            <a:ext cx="1096316" cy="10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132" y="975990"/>
            <a:ext cx="7772400" cy="1470025"/>
          </a:xfrm>
        </p:spPr>
        <p:txBody>
          <a:bodyPr/>
          <a:lstStyle/>
          <a:p>
            <a:r>
              <a:rPr lang="en-GB" dirty="0" smtClean="0"/>
              <a:t>Air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86" y="2168613"/>
            <a:ext cx="7685068" cy="193233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Isabel </a:t>
            </a:r>
            <a:r>
              <a:rPr lang="en-GB" dirty="0"/>
              <a:t>Hessey, Pollution Control Officer 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Andy </a:t>
            </a:r>
            <a:r>
              <a:rPr lang="en-GB" dirty="0"/>
              <a:t>Shaw</a:t>
            </a:r>
            <a:r>
              <a:rPr lang="en-GB" dirty="0" smtClean="0"/>
              <a:t>, Operations </a:t>
            </a:r>
            <a:r>
              <a:rPr lang="en-GB" dirty="0"/>
              <a:t>Manager, </a:t>
            </a:r>
            <a:r>
              <a:rPr lang="en-GB" dirty="0" err="1"/>
              <a:t>Bluestar</a:t>
            </a:r>
            <a:r>
              <a:rPr lang="en-GB" dirty="0"/>
              <a:t> </a:t>
            </a:r>
            <a:r>
              <a:rPr lang="en-GB" dirty="0"/>
              <a:t>B</a:t>
            </a:r>
            <a:r>
              <a:rPr lang="en-GB" dirty="0" smtClean="0"/>
              <a:t>uses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Richard Billingham, Fleet Manager, Ageas Insurance</a:t>
            </a:r>
            <a:endParaRPr lang="en-GB" dirty="0" smtClean="0"/>
          </a:p>
          <a:p>
            <a:pPr algn="l"/>
            <a:endParaRPr lang="en-GB" dirty="0"/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132" y="1273940"/>
            <a:ext cx="7772400" cy="1470025"/>
          </a:xfrm>
        </p:spPr>
        <p:txBody>
          <a:bodyPr/>
          <a:lstStyle/>
          <a:p>
            <a:r>
              <a:rPr lang="en-GB" dirty="0"/>
              <a:t>Business funding available for reducing energy costs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86" y="2743965"/>
            <a:ext cx="7515546" cy="1052180"/>
          </a:xfrm>
        </p:spPr>
        <p:txBody>
          <a:bodyPr>
            <a:normAutofit/>
          </a:bodyPr>
          <a:lstStyle/>
          <a:p>
            <a:r>
              <a:rPr lang="en-GB" dirty="0" smtClean="0"/>
              <a:t>Richard Hall, </a:t>
            </a:r>
            <a:r>
              <a:rPr lang="en-GB" dirty="0" err="1" smtClean="0"/>
              <a:t>Greentech</a:t>
            </a:r>
            <a:r>
              <a:rPr lang="en-GB" dirty="0" smtClean="0"/>
              <a:t> South</a:t>
            </a:r>
            <a:endParaRPr lang="en-GB" dirty="0"/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132" y="1273940"/>
            <a:ext cx="7772400" cy="1470025"/>
          </a:xfrm>
        </p:spPr>
        <p:txBody>
          <a:bodyPr/>
          <a:lstStyle/>
          <a:p>
            <a:r>
              <a:rPr lang="en-GB" dirty="0" smtClean="0"/>
              <a:t>Solent LEP funding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86" y="2743965"/>
            <a:ext cx="7515546" cy="1052180"/>
          </a:xfrm>
        </p:spPr>
        <p:txBody>
          <a:bodyPr>
            <a:normAutofit/>
          </a:bodyPr>
          <a:lstStyle/>
          <a:p>
            <a:r>
              <a:rPr lang="en-GB" dirty="0" smtClean="0"/>
              <a:t>Kate Cloud, Solent LEP</a:t>
            </a:r>
            <a:endParaRPr lang="en-GB" dirty="0"/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132" y="1273940"/>
            <a:ext cx="7772400" cy="1470025"/>
          </a:xfrm>
        </p:spPr>
        <p:txBody>
          <a:bodyPr/>
          <a:lstStyle/>
          <a:p>
            <a:r>
              <a:rPr lang="en-GB" dirty="0" smtClean="0"/>
              <a:t>Recycling Commercial Food Waste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86" y="2743965"/>
            <a:ext cx="7515546" cy="1052180"/>
          </a:xfrm>
        </p:spPr>
        <p:txBody>
          <a:bodyPr>
            <a:normAutofit/>
          </a:bodyPr>
          <a:lstStyle/>
          <a:p>
            <a:r>
              <a:rPr lang="en-GB" dirty="0" smtClean="0"/>
              <a:t>Paul Naylor, Head of Direc</a:t>
            </a:r>
            <a:r>
              <a:rPr lang="en-GB" dirty="0" smtClean="0"/>
              <a:t>t Services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132" y="146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How the Department for International Trade (DIT) can help your business internationalise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86" y="3298147"/>
            <a:ext cx="7515546" cy="1052180"/>
          </a:xfrm>
        </p:spPr>
        <p:txBody>
          <a:bodyPr>
            <a:normAutofit/>
          </a:bodyPr>
          <a:lstStyle/>
          <a:p>
            <a:r>
              <a:rPr lang="en-GB" dirty="0" smtClean="0"/>
              <a:t>Ben Raby, DIT</a:t>
            </a:r>
            <a:endParaRPr lang="en-GB" dirty="0"/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132" y="975990"/>
            <a:ext cx="7772400" cy="1470025"/>
          </a:xfrm>
        </p:spPr>
        <p:txBody>
          <a:bodyPr/>
          <a:lstStyle/>
          <a:p>
            <a:r>
              <a:rPr lang="en-GB" dirty="0"/>
              <a:t>Healthy Eating in the workplace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782" y="2446015"/>
            <a:ext cx="8313272" cy="1932332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Ross </a:t>
            </a:r>
            <a:r>
              <a:rPr lang="en-GB" dirty="0" smtClean="0"/>
              <a:t>McLean, Head </a:t>
            </a:r>
            <a:r>
              <a:rPr lang="en-GB" dirty="0"/>
              <a:t>of Health and Wellbeing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Matt </a:t>
            </a:r>
            <a:r>
              <a:rPr lang="en-GB" dirty="0" smtClean="0"/>
              <a:t>Blythe, Principal </a:t>
            </a:r>
            <a:r>
              <a:rPr lang="en-GB" dirty="0"/>
              <a:t>Environmental Health Officer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Tom </a:t>
            </a:r>
            <a:r>
              <a:rPr lang="en-GB" dirty="0" smtClean="0"/>
              <a:t>Pratt, </a:t>
            </a:r>
            <a:r>
              <a:rPr lang="en-GB" dirty="0" err="1"/>
              <a:t>Lifestyling</a:t>
            </a:r>
            <a:r>
              <a:rPr lang="en-GB" dirty="0"/>
              <a:t> kitchen 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Linda Kennedy, </a:t>
            </a:r>
            <a:r>
              <a:rPr lang="en-GB" dirty="0"/>
              <a:t>H3CS </a:t>
            </a:r>
            <a:endParaRPr lang="en-GB" dirty="0"/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113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Welcome</vt:lpstr>
      <vt:lpstr>Made in Eastleigh</vt:lpstr>
      <vt:lpstr>Air Quality</vt:lpstr>
      <vt:lpstr>Business funding available for reducing energy costs</vt:lpstr>
      <vt:lpstr>Solent LEP funding</vt:lpstr>
      <vt:lpstr>Recycling Commercial Food Waste</vt:lpstr>
      <vt:lpstr>How the Department for International Trade (DIT) can help your business internationalise</vt:lpstr>
      <vt:lpstr>Healthy Eating in the workplace </vt:lpstr>
      <vt:lpstr>PowerPoint Presentation</vt:lpstr>
    </vt:vector>
  </TitlesOfParts>
  <Company>EBC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Dale</dc:creator>
  <cp:lastModifiedBy>Moses, Jade</cp:lastModifiedBy>
  <cp:revision>37</cp:revision>
  <dcterms:created xsi:type="dcterms:W3CDTF">2018-04-19T12:56:30Z</dcterms:created>
  <dcterms:modified xsi:type="dcterms:W3CDTF">2019-11-06T17:04:36Z</dcterms:modified>
</cp:coreProperties>
</file>